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9"/>
  </p:notesMasterIdLst>
  <p:handoutMasterIdLst>
    <p:handoutMasterId r:id="rId10"/>
  </p:handoutMasterIdLst>
  <p:sldIdLst>
    <p:sldId id="445" r:id="rId2"/>
    <p:sldId id="461" r:id="rId3"/>
    <p:sldId id="453" r:id="rId4"/>
    <p:sldId id="459" r:id="rId5"/>
    <p:sldId id="433" r:id="rId6"/>
    <p:sldId id="457" r:id="rId7"/>
    <p:sldId id="460" r:id="rId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595" autoAdjust="0"/>
  </p:normalViewPr>
  <p:slideViewPr>
    <p:cSldViewPr>
      <p:cViewPr varScale="1">
        <p:scale>
          <a:sx n="90" d="100"/>
          <a:sy n="90" d="100"/>
        </p:scale>
        <p:origin x="46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95D3CDB-EB43-4E81-801F-202C4F9D6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70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1B319EA-B6E5-4036-A873-B9725FDB9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611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1203C0-81F7-4419-A73D-5328BFCD5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E57EA-BA31-4272-A4F1-63A12E838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04CFF-6B66-4DA8-AD36-312636334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755651" y="1752600"/>
            <a:ext cx="106680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5E8F-8A8B-4A9C-8F96-FE018908B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0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5651" y="17526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5651" y="39624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F0D95-70A0-4C61-B995-3B3E36C6C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2E74B-4C0B-441A-88B3-6A2440144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E166-40B2-4610-9B7D-634F51CD6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4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CE94-AD7A-4083-B220-29CDE5CE6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5675-C634-40F0-B178-6666903FE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A6A02-E945-43EC-A4DE-362FAF96B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8A86D-A1E4-4701-8823-2C267EBB6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A123-C0D6-4567-AEB8-2C1DC85B9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0120C-18CD-40F8-812B-A40D8D27E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B9C1A-6D32-4094-89B9-091ECE017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49188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49189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91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91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0408491-FC07-4EA8-84D7-31BB2E77B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6" grpId="0"/>
      <p:bldP spid="34918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1</a:t>
            </a:fld>
            <a:endParaRPr lang="ru-RU" altLang="ru-RU" sz="1200" dirty="0"/>
          </a:p>
        </p:txBody>
      </p:sp>
      <p:pic>
        <p:nvPicPr>
          <p:cNvPr id="7" name="Picture 2" descr="http://edu.gov.by/about-ministry/emblema-ministerstva-obrazovaniya-respubliki-belarus/%D0%AD%D0%BC%D0%B1%D0%BB%D0%B5%D0%BC%D0%B0%20%D0%B2%D0%B5%D0%BA%D1%82%D0%BE%D1%80.png">
            <a:extLst>
              <a:ext uri="{FF2B5EF4-FFF2-40B4-BE49-F238E27FC236}">
                <a16:creationId xmlns:a16="http://schemas.microsoft.com/office/drawing/2014/main" id="{E8A8B91E-80CF-4CF5-80B3-6C29F0BE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91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0344E-368C-4B63-B407-662E735D7DFD}"/>
              </a:ext>
            </a:extLst>
          </p:cNvPr>
          <p:cNvSpPr txBox="1"/>
          <p:nvPr/>
        </p:nvSpPr>
        <p:spPr>
          <a:xfrm>
            <a:off x="5410200" y="381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ru-RU" dirty="0"/>
            </a:br>
            <a:r>
              <a:rPr lang="ru-RU" dirty="0"/>
              <a:t>4 </a:t>
            </a:r>
            <a:r>
              <a:rPr lang="ru-RU" dirty="0" err="1"/>
              <a:t>клас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CD6D5-4869-42DB-A99B-88BD93041DF8}"/>
              </a:ext>
            </a:extLst>
          </p:cNvPr>
          <p:cNvSpPr txBox="1"/>
          <p:nvPr/>
        </p:nvSpPr>
        <p:spPr>
          <a:xfrm>
            <a:off x="3496056" y="2028616"/>
            <a:ext cx="821131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/>
              <a:t>Трагедыя</a:t>
            </a:r>
            <a:r>
              <a:rPr lang="ru-RU" sz="4400" b="1" dirty="0"/>
              <a:t> </a:t>
            </a:r>
            <a:r>
              <a:rPr lang="ru-RU" sz="4400" b="1" dirty="0" err="1"/>
              <a:t>беларускага</a:t>
            </a:r>
            <a:r>
              <a:rPr lang="ru-RU" sz="4400" b="1" dirty="0"/>
              <a:t> народа </a:t>
            </a:r>
          </a:p>
          <a:p>
            <a:pPr algn="ctr"/>
            <a:r>
              <a:rPr lang="ru-RU" sz="4400" b="1" dirty="0"/>
              <a:t>ў гады </a:t>
            </a:r>
            <a:r>
              <a:rPr lang="ru-RU" sz="4400" b="1" dirty="0" err="1"/>
              <a:t>Вялікай</a:t>
            </a:r>
            <a:r>
              <a:rPr lang="ru-RU" sz="4400" b="1" dirty="0"/>
              <a:t> </a:t>
            </a:r>
            <a:r>
              <a:rPr lang="ru-RU" sz="4400" b="1" dirty="0" err="1"/>
              <a:t>Айчыннай</a:t>
            </a:r>
            <a:r>
              <a:rPr lang="ru-RU" sz="4400" b="1" dirty="0"/>
              <a:t> </a:t>
            </a:r>
            <a:r>
              <a:rPr lang="ru-RU" sz="4400" b="1" dirty="0" err="1"/>
              <a:t>вайны</a:t>
            </a:r>
            <a:endParaRPr lang="ru-RU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AF43A-E7E0-400F-8FFD-21948ACF5427}"/>
              </a:ext>
            </a:extLst>
          </p:cNvPr>
          <p:cNvSpPr txBox="1"/>
          <p:nvPr/>
        </p:nvSpPr>
        <p:spPr>
          <a:xfrm>
            <a:off x="3352800" y="513817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(па </a:t>
            </a:r>
            <a:r>
              <a:rPr lang="ru-RU" sz="2400" dirty="0" err="1">
                <a:solidFill>
                  <a:srgbClr val="C00000"/>
                </a:solidFill>
              </a:rPr>
              <a:t>матэрыялах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расследавання</a:t>
            </a:r>
            <a:endParaRPr lang="ru-RU" sz="2400" dirty="0">
              <a:solidFill>
                <a:srgbClr val="C00000"/>
              </a:solidFill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Генеральнай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пракуратуры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Рэспублікі</a:t>
            </a:r>
            <a:r>
              <a:rPr lang="ru-RU" sz="2400" dirty="0">
                <a:solidFill>
                  <a:srgbClr val="C00000"/>
                </a:solidFill>
              </a:rPr>
              <a:t> Беларусь)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D74774-06C4-49CA-A2DB-463F1310E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18" y="3428999"/>
            <a:ext cx="1438533" cy="2068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31C02F5-D892-4A1F-9A91-4A8C4D637458}"/>
              </a:ext>
            </a:extLst>
          </p:cNvPr>
          <p:cNvGrpSpPr/>
          <p:nvPr/>
        </p:nvGrpSpPr>
        <p:grpSpPr>
          <a:xfrm>
            <a:off x="693536" y="2024262"/>
            <a:ext cx="1592464" cy="1099938"/>
            <a:chOff x="144191" y="476672"/>
            <a:chExt cx="813459" cy="92182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4B410C6-6AAB-44F9-A4DB-EA2141A3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93" y="476672"/>
              <a:ext cx="813457" cy="550648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9EC4C7B-03F3-45FF-9E9D-93B54800A083}"/>
                </a:ext>
              </a:extLst>
            </p:cNvPr>
            <p:cNvSpPr/>
            <p:nvPr/>
          </p:nvSpPr>
          <p:spPr>
            <a:xfrm>
              <a:off x="144191" y="1148168"/>
              <a:ext cx="810000" cy="40500"/>
            </a:xfrm>
            <a:prstGeom prst="rect">
              <a:avLst/>
            </a:prstGeom>
            <a:gradFill>
              <a:gsLst>
                <a:gs pos="0">
                  <a:srgbClr val="00519E"/>
                </a:gs>
                <a:gs pos="43000">
                  <a:srgbClr val="0071B9"/>
                </a:gs>
                <a:gs pos="100000">
                  <a:sysClr val="window" lastClr="FFFFFF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F9F7F6C-C406-4B5B-9F32-40848964533D}"/>
                </a:ext>
              </a:extLst>
            </p:cNvPr>
            <p:cNvSpPr/>
            <p:nvPr/>
          </p:nvSpPr>
          <p:spPr>
            <a:xfrm>
              <a:off x="144191" y="1253080"/>
              <a:ext cx="675000" cy="40500"/>
            </a:xfrm>
            <a:prstGeom prst="rect">
              <a:avLst/>
            </a:prstGeom>
            <a:gradFill>
              <a:gsLst>
                <a:gs pos="0">
                  <a:srgbClr val="00519E"/>
                </a:gs>
                <a:gs pos="43000">
                  <a:srgbClr val="0071B9"/>
                </a:gs>
                <a:gs pos="100000">
                  <a:sysClr val="window" lastClr="FFFFFF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5CE8626-D292-4C80-A4FE-893D32E33069}"/>
                </a:ext>
              </a:extLst>
            </p:cNvPr>
            <p:cNvSpPr/>
            <p:nvPr/>
          </p:nvSpPr>
          <p:spPr>
            <a:xfrm>
              <a:off x="144191" y="1357992"/>
              <a:ext cx="540000" cy="40500"/>
            </a:xfrm>
            <a:prstGeom prst="rect">
              <a:avLst/>
            </a:prstGeom>
            <a:gradFill>
              <a:gsLst>
                <a:gs pos="0">
                  <a:srgbClr val="00519E"/>
                </a:gs>
                <a:gs pos="43000">
                  <a:srgbClr val="0071B9"/>
                </a:gs>
                <a:gs pos="100000">
                  <a:sysClr val="window" lastClr="FFFFFF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309883"/>
            <a:ext cx="11143129" cy="12160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dirty="0">
                <a:solidFill>
                  <a:srgbClr val="C00000"/>
                </a:solidFill>
              </a:rPr>
              <a:t> комплекс «Хатынь» – </a:t>
            </a:r>
            <a:br>
              <a:rPr lang="ru-RU" altLang="ru-RU" sz="2800" b="1" dirty="0"/>
            </a:br>
            <a:r>
              <a:rPr lang="ru-RU" altLang="ru-RU" sz="2800" b="1" dirty="0" err="1">
                <a:solidFill>
                  <a:schemeClr val="tx1"/>
                </a:solidFill>
              </a:rPr>
              <a:t>месца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памяці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беларускага</a:t>
            </a:r>
            <a:r>
              <a:rPr lang="ru-RU" altLang="ru-RU" sz="2800" b="1" dirty="0">
                <a:solidFill>
                  <a:schemeClr val="tx1"/>
                </a:solidFill>
              </a:rPr>
              <a:t> народа </a:t>
            </a:r>
            <a:br>
              <a:rPr lang="ru-RU" altLang="ru-RU" sz="2800" b="1" dirty="0"/>
            </a:br>
            <a:r>
              <a:rPr lang="ru-RU" altLang="ru-RU" sz="2800" b="1" dirty="0" err="1"/>
              <a:t>аб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трагічных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падзеях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Вялікай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Айчыннай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вайны</a:t>
            </a:r>
            <a:endParaRPr lang="ru-RU" altLang="ru-RU" sz="2800" b="1" dirty="0">
              <a:solidFill>
                <a:srgbClr val="00B050"/>
              </a:solidFill>
            </a:endParaRPr>
          </a:p>
        </p:txBody>
      </p:sp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2</a:t>
            </a:fld>
            <a:endParaRPr lang="ru-RU" altLang="ru-RU" sz="1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8F76AE-46FF-4C92-A829-13355592B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75">
            <a:off x="9010464" y="1739992"/>
            <a:ext cx="2920635" cy="4287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9C357-33E9-41C3-B072-21C289472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1"/>
          <a:stretch>
            <a:fillRect/>
          </a:stretch>
        </p:blipFill>
        <p:spPr>
          <a:xfrm>
            <a:off x="152401" y="1981200"/>
            <a:ext cx="4674582" cy="37413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981200"/>
            <a:ext cx="4114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Генеральн</a:t>
            </a:r>
            <a:r>
              <a:rPr lang="be-BY" sz="2000" dirty="0"/>
              <a:t>а</a:t>
            </a:r>
            <a:r>
              <a:rPr lang="ru-RU" sz="2000" dirty="0"/>
              <a:t>й </a:t>
            </a:r>
            <a:r>
              <a:rPr lang="ru-RU" sz="2000" dirty="0" err="1"/>
              <a:t>пракуратурай</a:t>
            </a:r>
            <a:r>
              <a:rPr lang="ru-RU" sz="2000" dirty="0"/>
              <a:t> </a:t>
            </a:r>
            <a:r>
              <a:rPr lang="ru-RU" sz="2000" dirty="0" err="1"/>
              <a:t>Рэспублікі</a:t>
            </a:r>
            <a:r>
              <a:rPr lang="ru-RU" sz="2000" dirty="0"/>
              <a:t> Беларусь у </a:t>
            </a:r>
            <a:r>
              <a:rPr lang="ru-RU" sz="2000" dirty="0" err="1"/>
              <a:t>ходзе</a:t>
            </a:r>
            <a:r>
              <a:rPr lang="ru-RU" sz="2000" dirty="0"/>
              <a:t> </a:t>
            </a:r>
            <a:r>
              <a:rPr lang="ru-RU" sz="2000" dirty="0" err="1"/>
              <a:t>расследавання</a:t>
            </a:r>
            <a:r>
              <a:rPr lang="ru-RU" sz="2000" dirty="0"/>
              <a:t> </a:t>
            </a:r>
            <a:r>
              <a:rPr lang="ru-RU" sz="2000" dirty="0" err="1"/>
              <a:t>крымінальнай</a:t>
            </a:r>
            <a:r>
              <a:rPr lang="ru-RU" sz="2000" dirty="0"/>
              <a:t> справы </a:t>
            </a:r>
            <a:r>
              <a:rPr lang="ru-RU" sz="2000" dirty="0" err="1"/>
              <a:t>аб</a:t>
            </a:r>
            <a:r>
              <a:rPr lang="ru-RU" sz="2000" dirty="0"/>
              <a:t> </a:t>
            </a:r>
            <a:r>
              <a:rPr lang="ru-RU" sz="2000" dirty="0" err="1"/>
              <a:t>генацыдзе</a:t>
            </a:r>
            <a:r>
              <a:rPr lang="ru-RU" sz="2000" dirty="0"/>
              <a:t> </a:t>
            </a:r>
            <a:r>
              <a:rPr lang="ru-RU" sz="2000" dirty="0" err="1"/>
              <a:t>беларускага</a:t>
            </a:r>
            <a:r>
              <a:rPr lang="ru-RU" sz="2000" dirty="0"/>
              <a:t> народа ў гады </a:t>
            </a:r>
            <a:r>
              <a:rPr lang="ru-RU" sz="2000" dirty="0" err="1"/>
              <a:t>Вялікай</a:t>
            </a:r>
            <a:r>
              <a:rPr lang="ru-RU" sz="2000" dirty="0"/>
              <a:t> </a:t>
            </a:r>
            <a:r>
              <a:rPr lang="ru-RU" sz="2000" dirty="0" err="1"/>
              <a:t>Айчыннай</a:t>
            </a:r>
            <a:r>
              <a:rPr lang="ru-RU" sz="2000" dirty="0"/>
              <a:t> </a:t>
            </a:r>
            <a:r>
              <a:rPr lang="ru-RU" sz="2000" dirty="0" err="1"/>
              <a:t>вайны</a:t>
            </a:r>
            <a:r>
              <a:rPr lang="ru-RU" sz="2000" dirty="0"/>
              <a:t> і </a:t>
            </a:r>
            <a:r>
              <a:rPr lang="ru-RU" sz="2000" dirty="0" err="1"/>
              <a:t>пасляваенны</a:t>
            </a:r>
            <a:r>
              <a:rPr lang="ru-RU" sz="2000" dirty="0"/>
              <a:t> </a:t>
            </a:r>
            <a:r>
              <a:rPr lang="ru-RU" sz="2000" dirty="0" err="1"/>
              <a:t>перыяд</a:t>
            </a:r>
            <a:r>
              <a:rPr lang="ru-RU" sz="2000" dirty="0"/>
              <a:t> </a:t>
            </a:r>
            <a:r>
              <a:rPr lang="ru-RU" sz="2000" dirty="0" err="1"/>
              <a:t>устаноўлена</a:t>
            </a:r>
            <a:r>
              <a:rPr lang="ru-RU" sz="2000" dirty="0"/>
              <a:t>, </a:t>
            </a:r>
            <a:r>
              <a:rPr lang="ru-RU" sz="2000" dirty="0" err="1"/>
              <a:t>што</a:t>
            </a:r>
            <a:r>
              <a:rPr lang="ru-RU" sz="2000" dirty="0"/>
              <a:t> </a:t>
            </a:r>
            <a:r>
              <a:rPr lang="ru-RU" sz="2000" dirty="0" err="1"/>
              <a:t>колькасць</a:t>
            </a:r>
            <a:r>
              <a:rPr lang="ru-RU" sz="2000" dirty="0"/>
              <a:t> </a:t>
            </a:r>
            <a:r>
              <a:rPr lang="ru-RU" sz="2000" dirty="0" err="1"/>
              <a:t>знішчаных</a:t>
            </a:r>
            <a:r>
              <a:rPr lang="ru-RU" sz="2000" dirty="0"/>
              <a:t> разам з </a:t>
            </a:r>
            <a:r>
              <a:rPr lang="ru-RU" sz="2000" dirty="0" err="1"/>
              <a:t>жыхарамі</a:t>
            </a:r>
            <a:r>
              <a:rPr lang="ru-RU" sz="2000" dirty="0"/>
              <a:t> і не </a:t>
            </a:r>
            <a:r>
              <a:rPr lang="ru-RU" sz="2000" dirty="0" err="1"/>
              <a:t>адноўленых</a:t>
            </a:r>
            <a:r>
              <a:rPr lang="ru-RU" sz="2000" dirty="0"/>
              <a:t> </a:t>
            </a:r>
            <a:r>
              <a:rPr lang="ru-RU" sz="2000" dirty="0" err="1"/>
              <a:t>пасля</a:t>
            </a:r>
            <a:r>
              <a:rPr lang="ru-RU" sz="2000" dirty="0"/>
              <a:t> </a:t>
            </a:r>
            <a:r>
              <a:rPr lang="ru-RU" sz="2000" dirty="0" err="1"/>
              <a:t>вайны</a:t>
            </a:r>
            <a:r>
              <a:rPr lang="ru-RU" sz="2000" dirty="0"/>
              <a:t> </a:t>
            </a:r>
            <a:r>
              <a:rPr lang="ru-RU" sz="2000" dirty="0" err="1"/>
              <a:t>вёсак</a:t>
            </a:r>
            <a:r>
              <a:rPr lang="ru-RU" sz="2000" dirty="0"/>
              <a:t> – не </a:t>
            </a:r>
            <a:r>
              <a:rPr lang="ru-RU" sz="2000" dirty="0" err="1"/>
              <a:t>меньш</a:t>
            </a:r>
            <a:r>
              <a:rPr lang="ru-RU" sz="2000" dirty="0"/>
              <a:t> </a:t>
            </a:r>
            <a:r>
              <a:rPr lang="ru-RU" sz="2000" b="1" dirty="0"/>
              <a:t>270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60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4"/>
          <p:cNvSpPr>
            <a:spLocks noGrp="1" noChangeArrowheads="1"/>
          </p:cNvSpPr>
          <p:nvPr>
            <p:ph type="title"/>
          </p:nvPr>
        </p:nvSpPr>
        <p:spPr>
          <a:xfrm>
            <a:off x="723900" y="278809"/>
            <a:ext cx="10744200" cy="609601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Успаміны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сведкаў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гістарычных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падзей</a:t>
            </a:r>
            <a:endParaRPr lang="ru-RU" altLang="ru-RU" sz="2800" dirty="0">
              <a:solidFill>
                <a:srgbClr val="00B050"/>
              </a:solidFill>
            </a:endParaRPr>
          </a:p>
        </p:txBody>
      </p:sp>
      <p:sp>
        <p:nvSpPr>
          <p:cNvPr id="233475" name="Номер слайда 5"/>
          <p:cNvSpPr txBox="1">
            <a:spLocks noGrp="1"/>
          </p:cNvSpPr>
          <p:nvPr/>
        </p:nvSpPr>
        <p:spPr bwMode="auto">
          <a:xfrm>
            <a:off x="10058400" y="634558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9F85BE9-2953-4C71-BFC4-6210A1219D3B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3476" name="Rectangle 4"/>
          <p:cNvSpPr>
            <a:spLocks noGrp="1" noChangeArrowheads="1"/>
          </p:cNvSpPr>
          <p:nvPr>
            <p:ph idx="1"/>
          </p:nvPr>
        </p:nvSpPr>
        <p:spPr>
          <a:xfrm>
            <a:off x="3581400" y="1752600"/>
            <a:ext cx="8112756" cy="2247900"/>
          </a:xfrm>
        </p:spPr>
        <p:txBody>
          <a:bodyPr/>
          <a:lstStyle/>
          <a:p>
            <a:pPr marL="0" indent="0" algn="just">
              <a:buNone/>
            </a:pPr>
            <a:r>
              <a:rPr lang="be-BY" sz="1900" dirty="0"/>
              <a:t>З дарослых жыхароў вёскі Хатынь выжыў толькі 56-гадовы вясковы каваль </a:t>
            </a:r>
            <a:r>
              <a:rPr lang="be-BY" sz="1900" b="1" dirty="0">
                <a:solidFill>
                  <a:srgbClr val="C00000"/>
                </a:solidFill>
              </a:rPr>
              <a:t>Іосіф Камінскі</a:t>
            </a:r>
            <a:r>
              <a:rPr lang="be-BY" sz="1900" dirty="0"/>
              <a:t>.</a:t>
            </a:r>
          </a:p>
          <a:p>
            <a:pPr marL="0" indent="0" algn="just">
              <a:buNone/>
            </a:pPr>
            <a:r>
              <a:rPr lang="be-BY" sz="1900" dirty="0"/>
              <a:t>Ён вельмі</a:t>
            </a:r>
            <a:r>
              <a:rPr lang="be-BY" sz="1900" dirty="0">
                <a:solidFill>
                  <a:srgbClr val="FF0000"/>
                </a:solidFill>
              </a:rPr>
              <a:t> </a:t>
            </a:r>
            <a:r>
              <a:rPr lang="be-BY" sz="1900" dirty="0"/>
              <a:t>абгарэў, быў паранены, страціў прытомнасць і прыйшоў у сябе позна ноччу. Іосіфу Камінскаму прыйшлося перажыць яшчэ адзін цяжкі ўдар: сярод загінулых</a:t>
            </a:r>
            <a:r>
              <a:rPr lang="be-BY" sz="1900" dirty="0">
                <a:solidFill>
                  <a:srgbClr val="FF0000"/>
                </a:solidFill>
              </a:rPr>
              <a:t> </a:t>
            </a:r>
            <a:r>
              <a:rPr lang="be-BY" sz="1900" dirty="0"/>
              <a:t>аднасяльчан ён знайшоў свайго сына Адама. Хлопчык быў смяротна паранены ў жывот, атрымаў моцныя апёкі.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F66BB-757B-4DA7-A2BB-D34F628B0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2953435" cy="3935451"/>
          </a:xfrm>
          <a:prstGeom prst="rect">
            <a:avLst/>
          </a:prstGeom>
        </p:spPr>
      </p:pic>
      <p:pic>
        <p:nvPicPr>
          <p:cNvPr id="1026" name="Picture 2" descr="Xатынь... [1973 Ванькевич А. - Хатынь: путеводитель по мемориальному  комплексу]">
            <a:extLst>
              <a:ext uri="{FF2B5EF4-FFF2-40B4-BE49-F238E27FC236}">
                <a16:creationId xmlns:a16="http://schemas.microsoft.com/office/drawing/2014/main" id="{82F05BFD-7830-4310-8841-FB40BC22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9" y="4343399"/>
            <a:ext cx="2159733" cy="23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681 00_02_02-00_04_11">
            <a:hlinkClick r:id="" action="ppaction://media"/>
            <a:extLst>
              <a:ext uri="{FF2B5EF4-FFF2-40B4-BE49-F238E27FC236}">
                <a16:creationId xmlns:a16="http://schemas.microsoft.com/office/drawing/2014/main" id="{BABA615F-0038-48D4-8149-64AB8F799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40907" y="4204058"/>
            <a:ext cx="4444156" cy="249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EDA290-5EF3-428D-B0DD-1877B3076367}"/>
              </a:ext>
            </a:extLst>
          </p:cNvPr>
          <p:cNvSpPr txBox="1"/>
          <p:nvPr/>
        </p:nvSpPr>
        <p:spPr>
          <a:xfrm>
            <a:off x="4359545" y="4904844"/>
            <a:ext cx="2826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err="1"/>
              <a:t>Пазнаёмцеся</a:t>
            </a:r>
            <a:r>
              <a:rPr lang="ru-RU" dirty="0"/>
              <a:t> </a:t>
            </a:r>
          </a:p>
          <a:p>
            <a:pPr algn="r"/>
            <a:r>
              <a:rPr lang="ru-RU" dirty="0"/>
              <a:t>з </a:t>
            </a:r>
            <a:r>
              <a:rPr lang="ru-RU" dirty="0" err="1"/>
              <a:t>расказам</a:t>
            </a:r>
            <a:r>
              <a:rPr lang="ru-RU" dirty="0"/>
              <a:t> </a:t>
            </a:r>
            <a:r>
              <a:rPr lang="ru-RU" dirty="0" err="1"/>
              <a:t>Іосіфа</a:t>
            </a:r>
            <a:r>
              <a:rPr lang="ru-RU" dirty="0"/>
              <a:t> </a:t>
            </a:r>
            <a:r>
              <a:rPr lang="ru-RU" dirty="0" err="1"/>
              <a:t>Камінскага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Хатынскай</a:t>
            </a:r>
            <a:r>
              <a:rPr lang="ru-RU" dirty="0"/>
              <a:t> </a:t>
            </a:r>
            <a:r>
              <a:rPr lang="ru-RU" dirty="0" err="1"/>
              <a:t>трагедыі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6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309883"/>
            <a:ext cx="11143129" cy="12160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dirty="0">
                <a:solidFill>
                  <a:srgbClr val="C00000"/>
                </a:solidFill>
              </a:rPr>
              <a:t> комплекс «Хатынь» – </a:t>
            </a:r>
            <a:br>
              <a:rPr lang="ru-RU" altLang="ru-RU" sz="2800" b="1" dirty="0"/>
            </a:br>
            <a:r>
              <a:rPr lang="ru-RU" altLang="ru-RU" sz="2800" b="1" dirty="0" err="1">
                <a:solidFill>
                  <a:schemeClr val="tx1"/>
                </a:solidFill>
              </a:rPr>
              <a:t>месца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памяці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беларускага</a:t>
            </a:r>
            <a:r>
              <a:rPr lang="ru-RU" altLang="ru-RU" sz="2800" b="1" dirty="0">
                <a:solidFill>
                  <a:schemeClr val="tx1"/>
                </a:solidFill>
              </a:rPr>
              <a:t> народа </a:t>
            </a:r>
            <a:br>
              <a:rPr lang="ru-RU" altLang="ru-RU" sz="2800" b="1" dirty="0"/>
            </a:br>
            <a:r>
              <a:rPr lang="ru-RU" altLang="ru-RU" sz="2800" b="1" dirty="0" err="1"/>
              <a:t>аб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трагічных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падзеях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Вялікай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Айчыннай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вайны</a:t>
            </a:r>
            <a:endParaRPr lang="ru-RU" altLang="ru-RU" sz="2800" b="1" dirty="0">
              <a:solidFill>
                <a:srgbClr val="00B050"/>
              </a:solidFill>
            </a:endParaRPr>
          </a:p>
        </p:txBody>
      </p:sp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4</a:t>
            </a:fld>
            <a:endParaRPr lang="ru-RU" alt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E7416A-0CAC-415A-AC0A-FA644E466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828800"/>
            <a:ext cx="6556863" cy="4200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F560E-6586-4F43-8BC4-5501B05C2664}"/>
              </a:ext>
            </a:extLst>
          </p:cNvPr>
          <p:cNvSpPr txBox="1"/>
          <p:nvPr/>
        </p:nvSpPr>
        <p:spPr>
          <a:xfrm>
            <a:off x="7281335" y="2526048"/>
            <a:ext cx="4605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Пазнаёмцеся</a:t>
            </a:r>
            <a:r>
              <a:rPr lang="ru-RU" dirty="0"/>
              <a:t> з </a:t>
            </a:r>
            <a:r>
              <a:rPr lang="ru-RU" dirty="0" err="1"/>
              <a:t>гісторыямі</a:t>
            </a:r>
            <a:r>
              <a:rPr lang="ru-RU" dirty="0"/>
              <a:t> </a:t>
            </a:r>
            <a:r>
              <a:rPr lang="ru-RU" dirty="0" err="1"/>
              <a:t>дзяцей</a:t>
            </a:r>
            <a:r>
              <a:rPr lang="ru-RU" dirty="0"/>
              <a:t>, </a:t>
            </a:r>
            <a:r>
              <a:rPr lang="ru-RU" dirty="0" err="1"/>
              <a:t>якія</a:t>
            </a:r>
            <a:r>
              <a:rPr lang="ru-RU" dirty="0"/>
              <a:t> </a:t>
            </a:r>
            <a:r>
              <a:rPr lang="ru-RU" dirty="0" err="1"/>
              <a:t>змаглі</a:t>
            </a:r>
            <a:r>
              <a:rPr lang="ru-RU" dirty="0"/>
              <a:t> </a:t>
            </a:r>
            <a:r>
              <a:rPr lang="ru-RU" dirty="0" err="1"/>
              <a:t>выратавацца</a:t>
            </a:r>
            <a:r>
              <a:rPr lang="ru-RU" dirty="0"/>
              <a:t> ў </a:t>
            </a:r>
            <a:r>
              <a:rPr lang="ru-RU" dirty="0" err="1"/>
              <a:t>Хатыні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8" name="1706 00_08_20-00_10_36">
            <a:hlinkClick r:id="" action="ppaction://media"/>
            <a:extLst>
              <a:ext uri="{FF2B5EF4-FFF2-40B4-BE49-F238E27FC236}">
                <a16:creationId xmlns:a16="http://schemas.microsoft.com/office/drawing/2014/main" id="{1BCE7857-6CA7-4CE5-A3A2-A2D5B14A7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81335" y="3352800"/>
            <a:ext cx="460586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589950"/>
            <a:ext cx="10515600" cy="533399"/>
          </a:xfrm>
        </p:spPr>
        <p:txBody>
          <a:bodyPr/>
          <a:lstStyle/>
          <a:p>
            <a:pPr algn="ctr" eaLnBrk="1" hangingPunct="1"/>
            <a:r>
              <a:rPr lang="be-BY" altLang="ru-RU" sz="3200" b="1" dirty="0">
                <a:solidFill>
                  <a:srgbClr val="C00000"/>
                </a:solidFill>
              </a:rPr>
              <a:t>Трагічны лёс дзяцей бацькі Міная</a:t>
            </a:r>
            <a:endParaRPr lang="ru-RU" altLang="ru-RU" sz="3200" b="1" dirty="0">
              <a:solidFill>
                <a:srgbClr val="C00000"/>
              </a:solidFill>
            </a:endParaRPr>
          </a:p>
        </p:txBody>
      </p:sp>
      <p:sp>
        <p:nvSpPr>
          <p:cNvPr id="252931" name="Номер слайда 5"/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idx="1"/>
          </p:nvPr>
        </p:nvSpPr>
        <p:spPr>
          <a:xfrm>
            <a:off x="762000" y="1714500"/>
            <a:ext cx="6353510" cy="342900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err="1"/>
              <a:t>Іх</a:t>
            </a:r>
            <a:r>
              <a:rPr lang="ru-RU" sz="1400" dirty="0"/>
              <a:t> </a:t>
            </a:r>
            <a:r>
              <a:rPr lang="ru-RU" sz="1400" dirty="0" err="1"/>
              <a:t>вядуць</a:t>
            </a:r>
            <a:r>
              <a:rPr lang="ru-RU" sz="1400" dirty="0"/>
              <a:t> па </a:t>
            </a:r>
            <a:r>
              <a:rPr lang="ru-RU" sz="1400" dirty="0" err="1"/>
              <a:t>жытняй</a:t>
            </a:r>
            <a:r>
              <a:rPr lang="ru-RU" sz="1400" dirty="0"/>
              <a:t> </a:t>
            </a:r>
            <a:r>
              <a:rPr lang="ru-RU" sz="1400" dirty="0" err="1"/>
              <a:t>сцяжынцы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Чатырох</a:t>
            </a:r>
            <a:r>
              <a:rPr lang="ru-RU" sz="1400" dirty="0"/>
              <a:t>. </a:t>
            </a:r>
            <a:r>
              <a:rPr lang="ru-RU" sz="1400" dirty="0" err="1"/>
              <a:t>Пад</a:t>
            </a:r>
            <a:r>
              <a:rPr lang="ru-RU" sz="1400" dirty="0"/>
              <a:t> </a:t>
            </a:r>
            <a:r>
              <a:rPr lang="ru-RU" sz="1400" dirty="0" err="1"/>
              <a:t>канвоем</a:t>
            </a:r>
            <a:r>
              <a:rPr lang="ru-RU" sz="1400" dirty="0"/>
              <a:t>. З дому.</a:t>
            </a:r>
          </a:p>
          <a:p>
            <a:pPr marL="0" indent="0">
              <a:buNone/>
            </a:pPr>
            <a:r>
              <a:rPr lang="ru-RU" sz="1400" dirty="0" err="1"/>
              <a:t>Чатырнаццаць</a:t>
            </a:r>
            <a:r>
              <a:rPr lang="ru-RU" sz="1400" dirty="0"/>
              <a:t> - </a:t>
            </a:r>
            <a:r>
              <a:rPr lang="ru-RU" sz="1400" dirty="0" err="1"/>
              <a:t>старэйшай</a:t>
            </a:r>
            <a:r>
              <a:rPr lang="ru-RU" sz="1400" dirty="0"/>
              <a:t> </a:t>
            </a:r>
            <a:r>
              <a:rPr lang="ru-RU" sz="1400" dirty="0" err="1"/>
              <a:t>дзяўчынцы</a:t>
            </a:r>
            <a:r>
              <a:rPr lang="ru-RU" sz="1400" dirty="0"/>
              <a:t>,</a:t>
            </a:r>
          </a:p>
          <a:p>
            <a:pPr marL="0" indent="0">
              <a:buNone/>
            </a:pPr>
            <a:r>
              <a:rPr lang="ru-RU" sz="1400" dirty="0" err="1"/>
              <a:t>Тры</a:t>
            </a:r>
            <a:r>
              <a:rPr lang="ru-RU" sz="1400" dirty="0"/>
              <a:t> гады </a:t>
            </a:r>
            <a:r>
              <a:rPr lang="ru-RU" sz="1400" dirty="0" err="1"/>
              <a:t>хлапчуку</a:t>
            </a:r>
            <a:r>
              <a:rPr lang="ru-RU" sz="1400" dirty="0"/>
              <a:t> малому…</a:t>
            </a:r>
          </a:p>
          <a:p>
            <a:pPr marL="0" indent="0">
              <a:buNone/>
            </a:pPr>
            <a:r>
              <a:rPr lang="ru-RU" sz="1400" dirty="0" err="1"/>
              <a:t>Іх</a:t>
            </a:r>
            <a:r>
              <a:rPr lang="ru-RU" sz="1400" dirty="0"/>
              <a:t> </a:t>
            </a:r>
            <a:r>
              <a:rPr lang="ru-RU" sz="1400" dirty="0" err="1"/>
              <a:t>салдат</a:t>
            </a:r>
            <a:r>
              <a:rPr lang="ru-RU" sz="1400" dirty="0"/>
              <a:t> да </a:t>
            </a:r>
            <a:r>
              <a:rPr lang="ru-RU" sz="1400" dirty="0" err="1"/>
              <a:t>сцяны</a:t>
            </a:r>
            <a:r>
              <a:rPr lang="ru-RU" sz="1400" dirty="0"/>
              <a:t> </a:t>
            </a:r>
            <a:r>
              <a:rPr lang="ru-RU" sz="1400" dirty="0" err="1"/>
              <a:t>прыстаўляе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Цэліць</a:t>
            </a:r>
            <a:r>
              <a:rPr lang="ru-RU" sz="1400" dirty="0"/>
              <a:t> кат у </a:t>
            </a:r>
            <a:r>
              <a:rPr lang="ru-RU" sz="1400" dirty="0" err="1"/>
              <a:t>льняныя</a:t>
            </a:r>
            <a:r>
              <a:rPr lang="ru-RU" sz="1400" dirty="0"/>
              <a:t> </a:t>
            </a:r>
            <a:r>
              <a:rPr lang="ru-RU" sz="1400" dirty="0" err="1"/>
              <a:t>галовы</a:t>
            </a:r>
            <a:r>
              <a:rPr lang="ru-RU" sz="1400" dirty="0"/>
              <a:t>,</a:t>
            </a:r>
          </a:p>
          <a:p>
            <a:pPr marL="0" indent="0">
              <a:buNone/>
            </a:pPr>
            <a:r>
              <a:rPr lang="ru-RU" sz="1400" dirty="0" err="1"/>
              <a:t>Пачынае</a:t>
            </a:r>
            <a:r>
              <a:rPr lang="ru-RU" sz="1400" dirty="0"/>
              <a:t> з сына </a:t>
            </a:r>
            <a:r>
              <a:rPr lang="ru-RU" sz="1400" dirty="0" err="1"/>
              <a:t>Міная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Стрэл</a:t>
            </a:r>
            <a:r>
              <a:rPr lang="ru-RU" sz="1400" dirty="0"/>
              <a:t>. </a:t>
            </a:r>
            <a:r>
              <a:rPr lang="ru-RU" sz="1400" dirty="0" err="1"/>
              <a:t>Упаў</a:t>
            </a:r>
            <a:r>
              <a:rPr lang="ru-RU" sz="1400" dirty="0"/>
              <a:t> </a:t>
            </a:r>
            <a:r>
              <a:rPr lang="ru-RU" sz="1400" dirty="0" err="1"/>
              <a:t>хлапчук</a:t>
            </a:r>
            <a:r>
              <a:rPr lang="ru-RU" sz="1400" dirty="0"/>
              <a:t> </a:t>
            </a:r>
            <a:r>
              <a:rPr lang="ru-RU" sz="1400" dirty="0" err="1"/>
              <a:t>трохгадовы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/>
              <a:t>Кат </a:t>
            </a:r>
            <a:r>
              <a:rPr lang="ru-RU" sz="1400" dirty="0" err="1"/>
              <a:t>ізноў</a:t>
            </a:r>
            <a:r>
              <a:rPr lang="ru-RU" sz="1400" dirty="0"/>
              <a:t> </a:t>
            </a:r>
            <a:r>
              <a:rPr lang="ru-RU" sz="1400" dirty="0" err="1"/>
              <a:t>пісталет</a:t>
            </a:r>
            <a:r>
              <a:rPr lang="ru-RU" sz="1400" dirty="0"/>
              <a:t> </a:t>
            </a:r>
            <a:r>
              <a:rPr lang="ru-RU" sz="1400" dirty="0" err="1"/>
              <a:t>узнімае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/>
              <a:t>На </a:t>
            </a:r>
            <a:r>
              <a:rPr lang="ru-RU" sz="1400" dirty="0" err="1"/>
              <a:t>сцяне</a:t>
            </a:r>
            <a:r>
              <a:rPr lang="ru-RU" sz="1400" dirty="0"/>
              <a:t> - </a:t>
            </a:r>
            <a:r>
              <a:rPr lang="ru-RU" sz="1400" dirty="0" err="1"/>
              <a:t>заложнікаў</a:t>
            </a:r>
            <a:r>
              <a:rPr lang="ru-RU" sz="1400" dirty="0"/>
              <a:t> </a:t>
            </a:r>
            <a:r>
              <a:rPr lang="ru-RU" sz="1400" dirty="0" err="1"/>
              <a:t>цені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 err="1"/>
              <a:t>Вось</a:t>
            </a:r>
            <a:r>
              <a:rPr lang="ru-RU" sz="1400" dirty="0"/>
              <a:t> і </a:t>
            </a:r>
            <a:r>
              <a:rPr lang="ru-RU" sz="1400" dirty="0" err="1"/>
              <a:t>ўсё</a:t>
            </a:r>
            <a:r>
              <a:rPr lang="ru-RU" sz="1400" dirty="0"/>
              <a:t>. </a:t>
            </a:r>
            <a:r>
              <a:rPr lang="ru-RU" sz="1400" dirty="0" err="1"/>
              <a:t>Перад</a:t>
            </a:r>
            <a:r>
              <a:rPr lang="ru-RU" sz="1400" dirty="0"/>
              <a:t> </a:t>
            </a:r>
            <a:r>
              <a:rPr lang="ru-RU" sz="1400" dirty="0" err="1"/>
              <a:t>бацькам</a:t>
            </a:r>
            <a:r>
              <a:rPr lang="ru-RU" sz="1400" dirty="0"/>
              <a:t> </a:t>
            </a:r>
            <a:r>
              <a:rPr lang="ru-RU" sz="1400" dirty="0" err="1"/>
              <a:t>Мінаем</a:t>
            </a:r>
            <a:endParaRPr lang="ru-RU" sz="1400" dirty="0"/>
          </a:p>
          <a:p>
            <a:pPr marL="0" indent="0">
              <a:buNone/>
            </a:pPr>
            <a:r>
              <a:rPr lang="ru-RU" sz="1400" dirty="0" err="1"/>
              <a:t>Станьце</a:t>
            </a:r>
            <a:r>
              <a:rPr lang="ru-RU" sz="1400" dirty="0"/>
              <a:t>, усе </a:t>
            </a:r>
            <a:r>
              <a:rPr lang="ru-RU" sz="1400" dirty="0" err="1"/>
              <a:t>бацькі</a:t>
            </a:r>
            <a:r>
              <a:rPr lang="ru-RU" sz="1400" dirty="0"/>
              <a:t>, на </a:t>
            </a:r>
            <a:r>
              <a:rPr lang="ru-RU" sz="1400" dirty="0" err="1"/>
              <a:t>калені</a:t>
            </a:r>
            <a:r>
              <a:rPr lang="ru-RU" sz="1400" dirty="0"/>
              <a:t>!</a:t>
            </a:r>
          </a:p>
          <a:p>
            <a:pPr marL="0" indent="0" algn="r">
              <a:buNone/>
            </a:pPr>
            <a:r>
              <a:rPr lang="ru-RU" sz="1200" i="1" dirty="0">
                <a:solidFill>
                  <a:srgbClr val="7030A0"/>
                </a:solidFill>
              </a:rPr>
              <a:t>«</a:t>
            </a:r>
            <a:r>
              <a:rPr lang="ru-RU" sz="1200" i="1" dirty="0" err="1">
                <a:solidFill>
                  <a:srgbClr val="7030A0"/>
                </a:solidFill>
              </a:rPr>
              <a:t>Балада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аб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чатырох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заложніках</a:t>
            </a:r>
            <a:r>
              <a:rPr lang="ru-RU" sz="1200" i="1" dirty="0">
                <a:solidFill>
                  <a:srgbClr val="7030A0"/>
                </a:solidFill>
              </a:rPr>
              <a:t>». </a:t>
            </a:r>
          </a:p>
          <a:p>
            <a:pPr marL="0" indent="0" algn="r">
              <a:buNone/>
            </a:pPr>
            <a:r>
              <a:rPr lang="ru-RU" sz="1200" i="1" dirty="0" err="1">
                <a:solidFill>
                  <a:srgbClr val="7030A0"/>
                </a:solidFill>
              </a:rPr>
              <a:t>Аркадзь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Куляшоў</a:t>
            </a:r>
            <a:r>
              <a:rPr lang="ru-RU" sz="1200" i="1" dirty="0">
                <a:solidFill>
                  <a:srgbClr val="7030A0"/>
                </a:solidFill>
              </a:rPr>
              <a:t>, 1942 г.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0F6326-94D4-4C0B-9F53-9520D90A8FEE}"/>
              </a:ext>
            </a:extLst>
          </p:cNvPr>
          <p:cNvSpPr/>
          <p:nvPr/>
        </p:nvSpPr>
        <p:spPr>
          <a:xfrm>
            <a:off x="7394200" y="5262423"/>
            <a:ext cx="4274611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indent="357188" algn="just">
              <a:spcAft>
                <a:spcPts val="600"/>
              </a:spcAft>
            </a:pPr>
            <a:r>
              <a:rPr lang="ru-RU" dirty="0"/>
              <a:t>У </a:t>
            </a:r>
            <a:r>
              <a:rPr lang="ru-RU" dirty="0" err="1"/>
              <a:t>памяць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загінулых</a:t>
            </a:r>
            <a:r>
              <a:rPr lang="ru-RU" dirty="0"/>
              <a:t> </a:t>
            </a:r>
            <a:r>
              <a:rPr lang="ru-RU" dirty="0" err="1"/>
              <a:t>дзецях</a:t>
            </a:r>
            <a:r>
              <a:rPr lang="ru-RU" dirty="0"/>
              <a:t> у </a:t>
            </a:r>
            <a:r>
              <a:rPr lang="ru-RU" dirty="0" err="1"/>
              <a:t>двары</a:t>
            </a:r>
            <a:r>
              <a:rPr lang="ru-RU" dirty="0"/>
              <a:t> </a:t>
            </a:r>
            <a:r>
              <a:rPr lang="ru-RU" dirty="0" err="1"/>
              <a:t>сярэдняй</a:t>
            </a:r>
            <a:r>
              <a:rPr lang="ru-RU" dirty="0"/>
              <a:t> школы ў </a:t>
            </a:r>
            <a:r>
              <a:rPr lang="ru-RU" dirty="0" err="1"/>
              <a:t>Суражы</a:t>
            </a:r>
            <a:r>
              <a:rPr lang="ru-RU" dirty="0"/>
              <a:t> </a:t>
            </a:r>
            <a:r>
              <a:rPr lang="ru-RU" dirty="0" err="1"/>
              <a:t>ўстаноўлены</a:t>
            </a:r>
            <a:r>
              <a:rPr lang="ru-RU" dirty="0"/>
              <a:t> </a:t>
            </a:r>
            <a:r>
              <a:rPr lang="ru-RU" dirty="0" err="1"/>
              <a:t>помнік</a:t>
            </a:r>
            <a:r>
              <a:rPr lang="ru-RU" dirty="0"/>
              <a:t>. 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7EB83-B690-49BB-8557-4E9A3EB1689E}"/>
              </a:ext>
            </a:extLst>
          </p:cNvPr>
          <p:cNvSpPr txBox="1"/>
          <p:nvPr/>
        </p:nvSpPr>
        <p:spPr>
          <a:xfrm>
            <a:off x="723901" y="5293243"/>
            <a:ext cx="6429708" cy="147732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0" indent="357188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dirty="0" err="1"/>
              <a:t>Старэйшая</a:t>
            </a:r>
            <a:r>
              <a:rPr lang="ru-RU" dirty="0"/>
              <a:t> дачка </a:t>
            </a:r>
            <a:r>
              <a:rPr lang="ru-RU" dirty="0" err="1"/>
              <a:t>Ліза</a:t>
            </a:r>
            <a:r>
              <a:rPr lang="ru-RU" dirty="0"/>
              <a:t> </a:t>
            </a:r>
            <a:r>
              <a:rPr lang="ru-RU" dirty="0" err="1"/>
              <a:t>змагла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тайна </a:t>
            </a:r>
            <a:r>
              <a:rPr lang="ru-RU" dirty="0" err="1"/>
              <a:t>перадаць</a:t>
            </a:r>
            <a:r>
              <a:rPr lang="ru-RU" dirty="0"/>
              <a:t> </a:t>
            </a:r>
            <a:r>
              <a:rPr lang="ru-RU" dirty="0" err="1"/>
              <a:t>бацьку</a:t>
            </a:r>
            <a:r>
              <a:rPr lang="ru-RU" dirty="0"/>
              <a:t> </a:t>
            </a:r>
            <a:r>
              <a:rPr lang="ru-RU" dirty="0" err="1"/>
              <a:t>запіску</a:t>
            </a:r>
            <a:r>
              <a:rPr lang="ru-RU" dirty="0"/>
              <a:t>: «</a:t>
            </a:r>
            <a:r>
              <a:rPr lang="ru-RU" i="1" dirty="0"/>
              <a:t>Тата, за нас не </a:t>
            </a:r>
            <a:r>
              <a:rPr lang="ru-RU" i="1" dirty="0" err="1"/>
              <a:t>хвалюйся</a:t>
            </a:r>
            <a:r>
              <a:rPr lang="ru-RU" i="1" dirty="0"/>
              <a:t>, </a:t>
            </a:r>
            <a:r>
              <a:rPr lang="ru-RU" i="1" dirty="0" err="1"/>
              <a:t>нікога</a:t>
            </a:r>
            <a:r>
              <a:rPr lang="ru-RU" i="1" dirty="0"/>
              <a:t> не </a:t>
            </a:r>
            <a:r>
              <a:rPr lang="ru-RU" i="1" dirty="0" err="1"/>
              <a:t>слухай</a:t>
            </a:r>
            <a:r>
              <a:rPr lang="ru-RU" i="1" dirty="0"/>
              <a:t>, да </a:t>
            </a:r>
            <a:r>
              <a:rPr lang="ru-RU" i="1" dirty="0" err="1"/>
              <a:t>немцаў</a:t>
            </a:r>
            <a:r>
              <a:rPr lang="ru-RU" i="1" dirty="0"/>
              <a:t> не </a:t>
            </a:r>
            <a:r>
              <a:rPr lang="ru-RU" i="1" dirty="0" err="1"/>
              <a:t>ідзі</a:t>
            </a:r>
            <a:r>
              <a:rPr lang="ru-RU" i="1" dirty="0"/>
              <a:t>. </a:t>
            </a:r>
            <a:r>
              <a:rPr lang="ru-RU" i="1" dirty="0" err="1"/>
              <a:t>Калі</a:t>
            </a:r>
            <a:r>
              <a:rPr lang="ru-RU" i="1" dirty="0"/>
              <a:t> цябе </a:t>
            </a:r>
            <a:r>
              <a:rPr lang="ru-RU" i="1" dirty="0" err="1"/>
              <a:t>заб’юць</a:t>
            </a:r>
            <a:r>
              <a:rPr lang="ru-RU" i="1" dirty="0"/>
              <a:t>, то мы </a:t>
            </a:r>
            <a:r>
              <a:rPr lang="ru-RU" i="1" dirty="0" err="1"/>
              <a:t>бяссільныя</a:t>
            </a:r>
            <a:r>
              <a:rPr lang="ru-RU" i="1" dirty="0"/>
              <a:t> і за цябе не </a:t>
            </a:r>
            <a:r>
              <a:rPr lang="ru-RU" i="1" dirty="0" err="1"/>
              <a:t>адпомсцім</a:t>
            </a:r>
            <a:r>
              <a:rPr lang="ru-RU" i="1" dirty="0"/>
              <a:t>. А </a:t>
            </a:r>
            <a:r>
              <a:rPr lang="ru-RU" i="1" dirty="0" err="1"/>
              <a:t>калі</a:t>
            </a:r>
            <a:r>
              <a:rPr lang="ru-RU" i="1" dirty="0"/>
              <a:t> нас </a:t>
            </a:r>
            <a:r>
              <a:rPr lang="ru-RU" i="1" dirty="0" err="1"/>
              <a:t>заб’юць</a:t>
            </a:r>
            <a:r>
              <a:rPr lang="ru-RU" i="1" dirty="0"/>
              <a:t>, тата, то ты за нас </a:t>
            </a:r>
            <a:r>
              <a:rPr lang="ru-RU" i="1" dirty="0" err="1"/>
              <a:t>адпомсціш</a:t>
            </a:r>
            <a:r>
              <a:rPr lang="ru-RU" dirty="0"/>
              <a:t>».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958A19-16E1-4C57-AF51-FFB70EF25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/>
          <a:stretch/>
        </p:blipFill>
        <p:spPr>
          <a:xfrm>
            <a:off x="7467600" y="1752601"/>
            <a:ext cx="4201211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DAAE271-B40D-4164-8B16-C955089FFC51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87646"/>
            <a:ext cx="11125200" cy="11826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altLang="ru-RU" sz="3200" b="1" kern="0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kern="0" dirty="0">
                <a:solidFill>
                  <a:srgbClr val="C00000"/>
                </a:solidFill>
              </a:rPr>
              <a:t> комплекс «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Дзецям</a:t>
            </a:r>
            <a:r>
              <a:rPr lang="ru-RU" altLang="ru-RU" sz="3200" b="1" kern="0" dirty="0">
                <a:solidFill>
                  <a:srgbClr val="C00000"/>
                </a:solidFill>
              </a:rPr>
              <a:t> – 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ахвярам</a:t>
            </a:r>
            <a:r>
              <a:rPr lang="ru-RU" altLang="ru-RU" sz="3200" b="1" kern="0" dirty="0">
                <a:solidFill>
                  <a:srgbClr val="C00000"/>
                </a:solidFill>
              </a:rPr>
              <a:t> 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вайны</a:t>
            </a:r>
            <a:r>
              <a:rPr lang="ru-RU" altLang="ru-RU" sz="3200" b="1" kern="0" dirty="0">
                <a:solidFill>
                  <a:srgbClr val="C00000"/>
                </a:solidFill>
              </a:rPr>
              <a:t>»</a:t>
            </a:r>
            <a:br>
              <a:rPr lang="ru-RU" altLang="ru-RU" sz="3200" b="1" kern="0" dirty="0">
                <a:solidFill>
                  <a:srgbClr val="C00000"/>
                </a:solidFill>
              </a:rPr>
            </a:br>
            <a:r>
              <a:rPr lang="ru-RU" altLang="ru-RU" sz="2000" i="1" kern="0" dirty="0">
                <a:solidFill>
                  <a:schemeClr val="tx1"/>
                </a:solidFill>
              </a:rPr>
              <a:t>(Гомельская </a:t>
            </a:r>
            <a:r>
              <a:rPr lang="ru-RU" altLang="ru-RU" sz="2000" i="1" kern="0" dirty="0" err="1">
                <a:solidFill>
                  <a:schemeClr val="tx1"/>
                </a:solidFill>
              </a:rPr>
              <a:t>вобласць</a:t>
            </a:r>
            <a:r>
              <a:rPr lang="ru-RU" altLang="ru-RU" sz="2000" kern="0" dirty="0">
                <a:solidFill>
                  <a:schemeClr val="tx1"/>
                </a:solidFill>
              </a:rPr>
              <a:t>)</a:t>
            </a:r>
            <a:br>
              <a:rPr lang="ru-RU" altLang="ru-RU" sz="2000" kern="0" dirty="0">
                <a:solidFill>
                  <a:schemeClr val="tx1"/>
                </a:solidFill>
              </a:rPr>
            </a:b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ÐÐ°ÑÑÐ¸Ð½ÐºÐ¸ Ð¿Ð¾ Ð·Ð°Ð¿ÑÐ¾ÑÑ ÐºÑÐ°ÑÐ½ÑÐ¹ Ð±ÐµÑÐµÐ³">
            <a:extLst>
              <a:ext uri="{FF2B5EF4-FFF2-40B4-BE49-F238E27FC236}">
                <a16:creationId xmlns:a16="http://schemas.microsoft.com/office/drawing/2014/main" id="{50A1AD71-D380-4B2F-95C8-FFAC7A1EB4A0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0706" y="1814270"/>
            <a:ext cx="5638800" cy="330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98E6FD-6938-41CD-9B41-BBFE7D8FFECD}"/>
              </a:ext>
            </a:extLst>
          </p:cNvPr>
          <p:cNvSpPr/>
          <p:nvPr/>
        </p:nvSpPr>
        <p:spPr>
          <a:xfrm>
            <a:off x="708528" y="5308965"/>
            <a:ext cx="7117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Першы</a:t>
            </a:r>
            <a:r>
              <a:rPr lang="ru-RU" dirty="0"/>
              <a:t> на </a:t>
            </a:r>
            <a:r>
              <a:rPr lang="ru-RU" dirty="0" err="1"/>
              <a:t>Еўрапейскім</a:t>
            </a:r>
            <a:r>
              <a:rPr lang="ru-RU" dirty="0"/>
              <a:t> </a:t>
            </a:r>
            <a:r>
              <a:rPr lang="ru-RU" dirty="0" err="1"/>
              <a:t>кантыненце</a:t>
            </a:r>
            <a:r>
              <a:rPr lang="ru-RU" dirty="0"/>
              <a:t> мема</a:t>
            </a:r>
            <a:r>
              <a:rPr lang="be-BY" dirty="0"/>
              <a:t>рыяльны комплекс,</a:t>
            </a:r>
            <a:r>
              <a:rPr lang="ru-RU" dirty="0"/>
              <a:t> </a:t>
            </a:r>
            <a:r>
              <a:rPr lang="ru-RU" dirty="0" err="1"/>
              <a:t>прысвечаны</a:t>
            </a:r>
            <a:r>
              <a:rPr lang="ru-RU" dirty="0"/>
              <a:t> </a:t>
            </a:r>
            <a:r>
              <a:rPr lang="ru-RU" dirty="0" err="1"/>
              <a:t>дзецям</a:t>
            </a:r>
            <a:r>
              <a:rPr lang="ru-RU" dirty="0"/>
              <a:t> - </a:t>
            </a:r>
            <a:r>
              <a:rPr lang="ru-RU" dirty="0" err="1"/>
              <a:t>ахвярам</a:t>
            </a:r>
            <a:r>
              <a:rPr lang="ru-RU" dirty="0"/>
              <a:t> </a:t>
            </a:r>
            <a:r>
              <a:rPr lang="ru-RU" dirty="0" err="1"/>
              <a:t>вайны</a:t>
            </a:r>
            <a:r>
              <a:rPr lang="ru-RU" dirty="0"/>
              <a:t>. </a:t>
            </a:r>
            <a:endParaRPr lang="x-none" dirty="0"/>
          </a:p>
        </p:txBody>
      </p:sp>
      <p:pic>
        <p:nvPicPr>
          <p:cNvPr id="10" name="Picture 2" descr="Мемориал детям – жертвам ВОВ в деревне Красный Берег | Планета Беларусь">
            <a:extLst>
              <a:ext uri="{FF2B5EF4-FFF2-40B4-BE49-F238E27FC236}">
                <a16:creationId xmlns:a16="http://schemas.microsoft.com/office/drawing/2014/main" id="{4B86047B-1D0F-4C9C-8930-6503D128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4316" b="6103"/>
          <a:stretch>
            <a:fillRect/>
          </a:stretch>
        </p:blipFill>
        <p:spPr bwMode="auto">
          <a:xfrm>
            <a:off x="6858000" y="1810553"/>
            <a:ext cx="4678440" cy="2483057"/>
          </a:xfrm>
          <a:prstGeom prst="rect">
            <a:avLst/>
          </a:prstGeom>
          <a:noFill/>
        </p:spPr>
      </p:pic>
      <p:pic>
        <p:nvPicPr>
          <p:cNvPr id="11" name="Picture 4" descr="Мемориал детям – жертвам ВОВ в деревне Красный Берег | Планета Беларусь">
            <a:extLst>
              <a:ext uri="{FF2B5EF4-FFF2-40B4-BE49-F238E27FC236}">
                <a16:creationId xmlns:a16="http://schemas.microsoft.com/office/drawing/2014/main" id="{44D46E9D-F68F-49C9-A6BF-C9DC7350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4425" r="19981" b="10542"/>
          <a:stretch>
            <a:fillRect/>
          </a:stretch>
        </p:blipFill>
        <p:spPr bwMode="auto">
          <a:xfrm>
            <a:off x="7960616" y="4431886"/>
            <a:ext cx="3575824" cy="2236148"/>
          </a:xfrm>
          <a:prstGeom prst="rect">
            <a:avLst/>
          </a:prstGeom>
          <a:noFill/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29C06DDD-620C-444F-8D11-F14560C99BC8}"/>
              </a:ext>
            </a:extLst>
          </p:cNvPr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6</a:t>
            </a:fld>
            <a:endParaRPr lang="ru-RU" altLang="ru-RU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ED631-B457-4FCC-80BE-58669AEF0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955" y="217052"/>
            <a:ext cx="6277898" cy="32119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2B8C6D-F6E1-48A0-A690-B3765E5660B0}"/>
              </a:ext>
            </a:extLst>
          </p:cNvPr>
          <p:cNvSpPr/>
          <p:nvPr/>
        </p:nvSpPr>
        <p:spPr>
          <a:xfrm>
            <a:off x="7315200" y="1593567"/>
            <a:ext cx="44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/>
              <a:t>Дзеці</a:t>
            </a:r>
            <a:r>
              <a:rPr lang="ru-RU" i="1" dirty="0"/>
              <a:t> - </a:t>
            </a:r>
            <a:r>
              <a:rPr lang="ru-RU" i="1" dirty="0" err="1"/>
              <a:t>вязні</a:t>
            </a:r>
            <a:r>
              <a:rPr lang="ru-RU" i="1" dirty="0"/>
              <a:t> </a:t>
            </a:r>
            <a:r>
              <a:rPr lang="ru-RU" i="1" dirty="0" err="1"/>
              <a:t>нацысцкага</a:t>
            </a:r>
            <a:r>
              <a:rPr lang="ru-RU" i="1" dirty="0"/>
              <a:t> </a:t>
            </a:r>
            <a:r>
              <a:rPr lang="ru-RU" i="1" dirty="0" err="1"/>
              <a:t>канцэнтрацыйнага</a:t>
            </a:r>
            <a:r>
              <a:rPr lang="ru-RU" i="1" dirty="0"/>
              <a:t> лагера </a:t>
            </a:r>
            <a:r>
              <a:rPr lang="ru-RU" i="1" dirty="0" err="1"/>
              <a:t>Саласпілс</a:t>
            </a:r>
            <a:r>
              <a:rPr lang="ru-RU" i="1"/>
              <a:t> напярэдадні</a:t>
            </a:r>
            <a:r>
              <a:rPr lang="ru-RU" i="1" dirty="0"/>
              <a:t> </a:t>
            </a:r>
            <a:r>
              <a:rPr lang="ru-RU" i="1" dirty="0" err="1"/>
              <a:t>вызвалення</a:t>
            </a:r>
            <a:r>
              <a:rPr lang="ru-RU" i="1" dirty="0"/>
              <a:t> </a:t>
            </a:r>
            <a:r>
              <a:rPr lang="ru-RU" i="1" dirty="0" err="1"/>
              <a:t>войскамі</a:t>
            </a:r>
            <a:r>
              <a:rPr lang="ru-RU" i="1" dirty="0"/>
              <a:t> </a:t>
            </a:r>
            <a:r>
              <a:rPr lang="ru-RU" i="1" dirty="0" err="1"/>
              <a:t>Чырвонай</a:t>
            </a:r>
            <a:r>
              <a:rPr lang="ru-RU" i="1" dirty="0"/>
              <a:t> </a:t>
            </a:r>
            <a:r>
              <a:rPr lang="ru-RU" i="1" dirty="0" err="1"/>
              <a:t>Арміі</a:t>
            </a:r>
            <a:endParaRPr lang="x-none" i="1" dirty="0"/>
          </a:p>
        </p:txBody>
      </p:sp>
      <p:sp>
        <p:nvSpPr>
          <p:cNvPr id="6" name="Содержимое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B47A35C5-9E21-4F1C-9F74-8D596A81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81400"/>
            <a:ext cx="10820400" cy="29392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357188"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z="1800" b="1" kern="1200" dirty="0">
                <a:latin typeface="Verdana" pitchFamily="34" charset="0"/>
              </a:rPr>
              <a:t>З</a:t>
            </a:r>
            <a:r>
              <a:rPr lang="be-BY" sz="1800" b="1" kern="1200" dirty="0">
                <a:latin typeface="Verdana" pitchFamily="34" charset="0"/>
              </a:rPr>
              <a:t> ліста 15-гадовай Каці Сусанінай свайму бацьку: </a:t>
            </a:r>
            <a:endParaRPr lang="ru-RU" sz="1800" b="1" kern="1200" dirty="0">
              <a:latin typeface="Verdana" pitchFamily="34" charset="0"/>
            </a:endParaRPr>
          </a:p>
          <a:p>
            <a:pPr marL="0" indent="357188"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be-BY" sz="1800" kern="1200" dirty="0">
                <a:latin typeface="Verdana" pitchFamily="34" charset="0"/>
              </a:rPr>
              <a:t>«</a:t>
            </a:r>
            <a:r>
              <a:rPr lang="ru-RU" sz="1800" i="1" kern="1200" dirty="0" err="1">
                <a:latin typeface="Verdana" pitchFamily="34" charset="0"/>
              </a:rPr>
              <a:t>Дарагі</a:t>
            </a:r>
            <a:r>
              <a:rPr lang="ru-RU" sz="1800" i="1" kern="1200" dirty="0">
                <a:latin typeface="Verdana" pitchFamily="34" charset="0"/>
              </a:rPr>
              <a:t>, добры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! </a:t>
            </a:r>
            <a:r>
              <a:rPr lang="ru-RU" sz="1800" i="1" kern="1200" dirty="0" err="1">
                <a:latin typeface="Verdana" pitchFamily="34" charset="0"/>
              </a:rPr>
              <a:t>Пішу</a:t>
            </a:r>
            <a:r>
              <a:rPr lang="ru-RU" sz="1800" i="1" kern="1200" dirty="0">
                <a:latin typeface="Verdana" pitchFamily="34" charset="0"/>
              </a:rPr>
              <a:t> я </a:t>
            </a:r>
            <a:r>
              <a:rPr lang="ru-RU" sz="1800" i="1" kern="1200" dirty="0" err="1">
                <a:latin typeface="Verdana" pitchFamily="34" charset="0"/>
              </a:rPr>
              <a:t>табе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ліст</a:t>
            </a:r>
            <a:r>
              <a:rPr lang="ru-RU" sz="1800" i="1" kern="1200" dirty="0">
                <a:latin typeface="Verdana" pitchFamily="34" charset="0"/>
              </a:rPr>
              <a:t> з </a:t>
            </a:r>
            <a:r>
              <a:rPr lang="ru-RU" sz="1800" i="1" kern="1200" dirty="0" err="1">
                <a:latin typeface="Verdana" pitchFamily="34" charset="0"/>
              </a:rPr>
              <a:t>нямецкай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няволі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, мне </a:t>
            </a:r>
            <a:r>
              <a:rPr lang="ru-RU" sz="1800" i="1" kern="1200" dirty="0" err="1">
                <a:latin typeface="Verdana" pitchFamily="34" charset="0"/>
              </a:rPr>
              <a:t>сёння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споўнілася</a:t>
            </a:r>
            <a:r>
              <a:rPr lang="ru-RU" sz="1800" i="1" kern="1200" dirty="0">
                <a:latin typeface="Verdana" pitchFamily="34" charset="0"/>
              </a:rPr>
              <a:t> 15 </a:t>
            </a:r>
            <a:r>
              <a:rPr lang="ru-RU" sz="1800" i="1" kern="1200" dirty="0" err="1">
                <a:latin typeface="Verdana" pitchFamily="34" charset="0"/>
              </a:rPr>
              <a:t>гадоў</a:t>
            </a:r>
            <a:r>
              <a:rPr lang="ru-RU" sz="1800" i="1" kern="1200" dirty="0">
                <a:latin typeface="Verdana" pitchFamily="34" charset="0"/>
              </a:rPr>
              <a:t>, і </a:t>
            </a:r>
            <a:r>
              <a:rPr lang="ru-RU" sz="1800" i="1" kern="1200" dirty="0" err="1">
                <a:latin typeface="Verdana" pitchFamily="34" charset="0"/>
              </a:rPr>
              <a:t>калі</a:t>
            </a:r>
            <a:r>
              <a:rPr lang="ru-RU" sz="1800" i="1" kern="1200" dirty="0">
                <a:latin typeface="Verdana" pitchFamily="34" charset="0"/>
              </a:rPr>
              <a:t> б </a:t>
            </a:r>
            <a:r>
              <a:rPr lang="ru-RU" sz="1800" i="1" kern="1200" dirty="0" err="1">
                <a:latin typeface="Verdana" pitchFamily="34" charset="0"/>
              </a:rPr>
              <a:t>цяпер</a:t>
            </a:r>
            <a:r>
              <a:rPr lang="ru-RU" sz="1800" i="1" kern="1200" dirty="0">
                <a:latin typeface="Verdana" pitchFamily="34" charset="0"/>
              </a:rPr>
              <a:t> ты </a:t>
            </a:r>
            <a:r>
              <a:rPr lang="ru-RU" sz="1800" i="1" kern="1200" dirty="0" err="1">
                <a:latin typeface="Verdana" pitchFamily="34" charset="0"/>
              </a:rPr>
              <a:t>сустрэў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мяне</a:t>
            </a:r>
            <a:r>
              <a:rPr lang="ru-RU" sz="1800" i="1" kern="1200" dirty="0">
                <a:latin typeface="Verdana" pitchFamily="34" charset="0"/>
              </a:rPr>
              <a:t>, то не </a:t>
            </a:r>
            <a:r>
              <a:rPr lang="ru-RU" sz="1800" i="1" kern="1200" dirty="0" err="1">
                <a:latin typeface="Verdana" pitchFamily="34" charset="0"/>
              </a:rPr>
              <a:t>пазнаў</a:t>
            </a:r>
            <a:r>
              <a:rPr lang="ru-RU" sz="1800" i="1" kern="1200" dirty="0">
                <a:latin typeface="Verdana" pitchFamily="34" charset="0"/>
              </a:rPr>
              <a:t> бы сваю дачку. Я стала </a:t>
            </a:r>
            <a:r>
              <a:rPr lang="ru-RU" sz="1800" i="1" kern="1200" dirty="0" err="1">
                <a:latin typeface="Verdana" pitchFamily="34" charset="0"/>
              </a:rPr>
              <a:t>надзвычай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худзенькая</a:t>
            </a:r>
            <a:r>
              <a:rPr lang="ru-RU" sz="1800" i="1" kern="1200" dirty="0">
                <a:latin typeface="Verdana" pitchFamily="34" charset="0"/>
              </a:rPr>
              <a:t>, мае </a:t>
            </a:r>
            <a:r>
              <a:rPr lang="ru-RU" sz="1800" i="1" kern="1200" dirty="0" err="1">
                <a:latin typeface="Verdana" pitchFamily="34" charset="0"/>
              </a:rPr>
              <a:t>вочы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ўваліліся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косачкі</a:t>
            </a:r>
            <a:r>
              <a:rPr lang="ru-RU" sz="1800" i="1" kern="1200" dirty="0">
                <a:latin typeface="Verdana" pitchFamily="34" charset="0"/>
              </a:rPr>
              <a:t> мне </a:t>
            </a:r>
            <a:r>
              <a:rPr lang="ru-RU" sz="1800" i="1" kern="1200" dirty="0" err="1">
                <a:latin typeface="Verdana" pitchFamily="34" charset="0"/>
              </a:rPr>
              <a:t>абстрыглі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нагала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рукі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высахлі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падобныя</a:t>
            </a:r>
            <a:r>
              <a:rPr lang="ru-RU" sz="1800" i="1" kern="1200" dirty="0">
                <a:latin typeface="Verdana" pitchFamily="34" charset="0"/>
              </a:rPr>
              <a:t> да грабель. Я </a:t>
            </a:r>
            <a:r>
              <a:rPr lang="be-BY" sz="1800" i="1" kern="1200" dirty="0">
                <a:latin typeface="Verdana" pitchFamily="34" charset="0"/>
              </a:rPr>
              <a:t>… </a:t>
            </a:r>
            <a:r>
              <a:rPr lang="ru-RU" sz="1800" i="1" kern="1200" dirty="0" err="1">
                <a:latin typeface="Verdana" pitchFamily="34" charset="0"/>
              </a:rPr>
              <a:t>працую</a:t>
            </a:r>
            <a:r>
              <a:rPr lang="ru-RU" sz="1800" i="1" kern="1200" dirty="0">
                <a:latin typeface="Verdana" pitchFamily="34" charset="0"/>
              </a:rPr>
              <a:t> … </a:t>
            </a:r>
            <a:r>
              <a:rPr lang="ru-RU" sz="1800" i="1" kern="1200" dirty="0" err="1">
                <a:latin typeface="Verdana" pitchFamily="34" charset="0"/>
              </a:rPr>
              <a:t>прачкай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мыю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бялізну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мыю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падлогі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ru-RU" sz="1800" i="1" kern="1200" dirty="0" err="1">
                <a:latin typeface="Verdana" pitchFamily="34" charset="0"/>
              </a:rPr>
              <a:t>Працую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вельмі</a:t>
            </a:r>
            <a:r>
              <a:rPr lang="ru-RU" sz="1800" i="1" kern="1200" dirty="0">
                <a:latin typeface="Verdana" pitchFamily="34" charset="0"/>
              </a:rPr>
              <a:t> шмат, а ем </a:t>
            </a:r>
            <a:r>
              <a:rPr lang="ru-RU" sz="1800" i="1" kern="1200" dirty="0" err="1">
                <a:latin typeface="Verdana" pitchFamily="34" charset="0"/>
              </a:rPr>
              <a:t>двойчы</a:t>
            </a:r>
            <a:r>
              <a:rPr lang="ru-RU" sz="1800" i="1" kern="1200" dirty="0">
                <a:latin typeface="Verdana" pitchFamily="34" charset="0"/>
              </a:rPr>
              <a:t> ў </a:t>
            </a:r>
            <a:r>
              <a:rPr lang="ru-RU" sz="1800" i="1" kern="1200" dirty="0" err="1">
                <a:latin typeface="Verdana" pitchFamily="34" charset="0"/>
              </a:rPr>
              <a:t>дзень</a:t>
            </a:r>
            <a:r>
              <a:rPr lang="ru-RU" sz="1800" i="1" kern="1200" dirty="0">
                <a:latin typeface="Verdana" pitchFamily="34" charset="0"/>
              </a:rPr>
              <a:t> у </a:t>
            </a:r>
            <a:r>
              <a:rPr lang="ru-RU" sz="1800" i="1" kern="1200" dirty="0" err="1">
                <a:latin typeface="Verdana" pitchFamily="34" charset="0"/>
              </a:rPr>
              <a:t>карыце</a:t>
            </a:r>
            <a:r>
              <a:rPr lang="ru-RU" sz="1800" i="1" kern="1200" dirty="0">
                <a:latin typeface="Verdana" pitchFamily="34" charset="0"/>
              </a:rPr>
              <a:t> з </a:t>
            </a:r>
            <a:r>
              <a:rPr lang="ru-RU" sz="1800" i="1" kern="1200" dirty="0" err="1">
                <a:latin typeface="Verdana" pitchFamily="34" charset="0"/>
              </a:rPr>
              <a:t>Розай</a:t>
            </a:r>
            <a:r>
              <a:rPr lang="ru-RU" sz="1800" i="1" kern="1200" dirty="0">
                <a:latin typeface="Verdana" pitchFamily="34" charset="0"/>
              </a:rPr>
              <a:t> і </a:t>
            </a:r>
            <a:r>
              <a:rPr lang="ru-RU" sz="1800" i="1" kern="1200" dirty="0" err="1">
                <a:latin typeface="Verdana" pitchFamily="34" charset="0"/>
              </a:rPr>
              <a:t>Кларай</a:t>
            </a:r>
            <a:r>
              <a:rPr lang="ru-RU" sz="1800" i="1" kern="1200" dirty="0">
                <a:latin typeface="Verdana" pitchFamily="34" charset="0"/>
              </a:rPr>
              <a:t> — так </a:t>
            </a:r>
            <a:r>
              <a:rPr lang="ru-RU" sz="1800" i="1" kern="1200" dirty="0" err="1">
                <a:latin typeface="Verdana" pitchFamily="34" charset="0"/>
              </a:rPr>
              <a:t>завуць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гаспадарскіх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свіней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be-BY" sz="1800" i="1" kern="1200" dirty="0">
                <a:latin typeface="Verdana" pitchFamily="34" charset="0"/>
              </a:rPr>
              <a:t>…</a:t>
            </a:r>
            <a:r>
              <a:rPr lang="ru-RU" sz="1800" i="1" kern="1200" dirty="0">
                <a:latin typeface="Verdana" pitchFamily="34" charset="0"/>
              </a:rPr>
              <a:t>Я </a:t>
            </a:r>
            <a:r>
              <a:rPr lang="ru-RU" sz="1800" i="1" kern="1200" dirty="0" err="1">
                <a:latin typeface="Verdana" pitchFamily="34" charset="0"/>
              </a:rPr>
              <a:t>вельмі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баюся</a:t>
            </a:r>
            <a:r>
              <a:rPr lang="ru-RU" sz="1800" i="1" kern="1200" dirty="0">
                <a:latin typeface="Verdana" pitchFamily="34" charset="0"/>
              </a:rPr>
              <a:t> Клары. Гэта </a:t>
            </a:r>
            <a:r>
              <a:rPr lang="ru-RU" sz="1800" i="1" kern="1200" dirty="0" err="1">
                <a:latin typeface="Verdana" pitchFamily="34" charset="0"/>
              </a:rPr>
              <a:t>вялікая</a:t>
            </a:r>
            <a:r>
              <a:rPr lang="ru-RU" sz="1800" i="1" kern="1200" dirty="0">
                <a:latin typeface="Verdana" pitchFamily="34" charset="0"/>
              </a:rPr>
              <a:t> і </a:t>
            </a:r>
            <a:r>
              <a:rPr lang="ru-RU" sz="1800" i="1" kern="1200" dirty="0" err="1">
                <a:latin typeface="Verdana" pitchFamily="34" charset="0"/>
              </a:rPr>
              <a:t>прагная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свіння</a:t>
            </a:r>
            <a:r>
              <a:rPr lang="ru-RU" sz="1800" i="1" kern="1200" dirty="0">
                <a:latin typeface="Verdana" pitchFamily="34" charset="0"/>
              </a:rPr>
              <a:t>. Яна мне </a:t>
            </a:r>
            <a:r>
              <a:rPr lang="ru-RU" sz="1800" i="1" kern="1200" dirty="0" err="1">
                <a:latin typeface="Verdana" pitchFamily="34" charset="0"/>
              </a:rPr>
              <a:t>адзін</a:t>
            </a:r>
            <a:r>
              <a:rPr lang="ru-RU" sz="1800" i="1" kern="1200" dirty="0">
                <a:latin typeface="Verdana" pitchFamily="34" charset="0"/>
              </a:rPr>
              <a:t> раз </a:t>
            </a:r>
            <a:r>
              <a:rPr lang="ru-RU" sz="1800" i="1" kern="1200" dirty="0" err="1">
                <a:latin typeface="Verdana" pitchFamily="34" charset="0"/>
              </a:rPr>
              <a:t>ледзь</a:t>
            </a:r>
            <a:r>
              <a:rPr lang="ru-RU" sz="1800" i="1" kern="1200" dirty="0">
                <a:latin typeface="Verdana" pitchFamily="34" charset="0"/>
              </a:rPr>
              <a:t> не </a:t>
            </a:r>
            <a:r>
              <a:rPr lang="ru-RU" sz="1800" i="1" kern="1200" dirty="0" err="1">
                <a:latin typeface="Verdana" pitchFamily="34" charset="0"/>
              </a:rPr>
              <a:t>адкусіла</a:t>
            </a:r>
            <a:r>
              <a:rPr lang="ru-RU" sz="1800" i="1" kern="1200" dirty="0">
                <a:latin typeface="Verdana" pitchFamily="34" charset="0"/>
              </a:rPr>
              <a:t> палец, </a:t>
            </a:r>
            <a:r>
              <a:rPr lang="ru-RU" sz="1800" i="1" kern="1200" dirty="0" err="1">
                <a:latin typeface="Verdana" pitchFamily="34" charset="0"/>
              </a:rPr>
              <a:t>калі</a:t>
            </a:r>
            <a:r>
              <a:rPr lang="ru-RU" sz="1800" i="1" kern="1200" dirty="0">
                <a:latin typeface="Verdana" pitchFamily="34" charset="0"/>
              </a:rPr>
              <a:t> я з </a:t>
            </a:r>
            <a:r>
              <a:rPr lang="ru-RU" sz="1800" i="1" kern="1200" dirty="0" err="1">
                <a:latin typeface="Verdana" pitchFamily="34" charset="0"/>
              </a:rPr>
              <a:t>карыта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даставала</a:t>
            </a:r>
            <a:r>
              <a:rPr lang="ru-RU" sz="1800" i="1" kern="1200" dirty="0">
                <a:latin typeface="Verdana" pitchFamily="34" charset="0"/>
              </a:rPr>
              <a:t> бульбу. Два разы я </a:t>
            </a:r>
            <a:r>
              <a:rPr lang="ru-RU" sz="1800" i="1" kern="1200" dirty="0" err="1">
                <a:latin typeface="Verdana" pitchFamily="34" charset="0"/>
              </a:rPr>
              <a:t>ўцякала</a:t>
            </a:r>
            <a:r>
              <a:rPr lang="ru-RU" sz="1800" i="1" kern="1200" dirty="0">
                <a:latin typeface="Verdana" pitchFamily="34" charset="0"/>
              </a:rPr>
              <a:t> ад </a:t>
            </a:r>
            <a:r>
              <a:rPr lang="ru-RU" sz="1800" i="1" kern="1200" dirty="0" err="1">
                <a:latin typeface="Verdana" pitchFamily="34" charset="0"/>
              </a:rPr>
              <a:t>гаспадароў</a:t>
            </a:r>
            <a:r>
              <a:rPr lang="ru-RU" sz="1800" i="1" kern="1200" dirty="0">
                <a:latin typeface="Verdana" pitchFamily="34" charset="0"/>
              </a:rPr>
              <a:t>… </a:t>
            </a:r>
            <a:r>
              <a:rPr lang="ru-RU" sz="1800" i="1" kern="1200" dirty="0" err="1">
                <a:latin typeface="Verdana" pitchFamily="34" charset="0"/>
              </a:rPr>
              <a:t>Толькі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смерць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выратуе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мяне</a:t>
            </a:r>
            <a:r>
              <a:rPr lang="ru-RU" sz="1800" i="1" kern="1200" dirty="0">
                <a:latin typeface="Verdana" pitchFamily="34" charset="0"/>
              </a:rPr>
              <a:t> ад </a:t>
            </a:r>
            <a:r>
              <a:rPr lang="ru-RU" sz="1800" i="1" kern="1200" dirty="0" err="1">
                <a:latin typeface="Verdana" pitchFamily="34" charset="0"/>
              </a:rPr>
              <a:t>жорсткага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біцця</a:t>
            </a:r>
            <a:r>
              <a:rPr lang="ru-RU" sz="1800" i="1" kern="1200" dirty="0">
                <a:latin typeface="Verdana" pitchFamily="34" charset="0"/>
              </a:rPr>
              <a:t>. …Бывай, добры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іду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паміраць</a:t>
            </a:r>
            <a:r>
              <a:rPr lang="ru-RU" sz="1800" kern="1200" dirty="0">
                <a:latin typeface="Verdana" pitchFamily="34" charset="0"/>
              </a:rPr>
              <a:t>».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3085A75-CD77-4C2A-8542-3073BC088604}"/>
              </a:ext>
            </a:extLst>
          </p:cNvPr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475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3429</TotalTime>
  <Words>336</Words>
  <Application>Microsoft Office PowerPoint</Application>
  <PresentationFormat>Широкоэкранный</PresentationFormat>
  <Paragraphs>43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Times New Roman</vt:lpstr>
      <vt:lpstr>Verdana</vt:lpstr>
      <vt:lpstr>Wingdings</vt:lpstr>
      <vt:lpstr>Профиль</vt:lpstr>
      <vt:lpstr>Презентация PowerPoint</vt:lpstr>
      <vt:lpstr>Мемарыяльны комплекс «Хатынь» –  месца памяці беларускага народа  аб трагічных падзеях Вялікай Айчыннай вайны</vt:lpstr>
      <vt:lpstr>Успаміны сведкаў гістарычных падзей</vt:lpstr>
      <vt:lpstr>Мемарыяльны комплекс «Хатынь» –  месца памяці беларускага народа  аб трагічных падзеях Вялікай Айчыннай вайны</vt:lpstr>
      <vt:lpstr>Трагічны лёс дзяцей бацькі Міная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M</dc:creator>
  <cp:lastModifiedBy>Галина Давидовская</cp:lastModifiedBy>
  <cp:revision>352</cp:revision>
  <cp:lastPrinted>1601-01-01T00:00:00Z</cp:lastPrinted>
  <dcterms:created xsi:type="dcterms:W3CDTF">1601-01-01T00:00:00Z</dcterms:created>
  <dcterms:modified xsi:type="dcterms:W3CDTF">2023-08-22T12:36:08Z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